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5/4/2022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575675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For Your Eyes Only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poppers, 2 plates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right, 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tux, 6 targets (5 + 1 NS)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Red stitch swinger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18x24 plates and stands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FAC006-BF2F-4F1B-B89A-01719C16E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86496"/>
            <a:ext cx="7025776" cy="498376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For Your Eyes Only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For Your Eyes Only is a 25 round, 125-point, Comstock course of fire. There are 10 USPSA targets and 5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The swinger is activated by a popper and remains visible at rest.</a:t>
            </a:r>
          </a:p>
          <a:p>
            <a:endParaRPr lang="en-US" dirty="0"/>
          </a:p>
          <a:p>
            <a:r>
              <a:rPr lang="en-US" dirty="0"/>
              <a:t>Briefcase will be closed and unlatched. Paster will be centered on lid of briefcase. </a:t>
            </a:r>
            <a:r>
              <a:rPr lang="en-US"/>
              <a:t>Briefcase must be touching marks on table and may open left OR right.</a:t>
            </a:r>
            <a:endParaRPr lang="en-US" dirty="0"/>
          </a:p>
          <a:p>
            <a:endParaRPr lang="en-US" dirty="0"/>
          </a:p>
          <a:p>
            <a:r>
              <a:rPr lang="en-US" dirty="0"/>
              <a:t>Handgun start position is hands on marks. Pistol is inside briefcase, unloaded, pointed down range. First magazine to be used on top of brief case, touching paster.</a:t>
            </a:r>
          </a:p>
          <a:p>
            <a:endParaRPr lang="en-US" dirty="0"/>
          </a:p>
          <a:p>
            <a:r>
              <a:rPr lang="en-US" dirty="0"/>
              <a:t>PCC start position is hands on marks. Magazine is inside briefcase. Carbine is on top of briefcase, touching paster, unloaded, pointed down range.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1673</TotalTime>
  <Words>236</Words>
  <Application>Microsoft Office PowerPoint</Application>
  <PresentationFormat>Custom</PresentationFormat>
  <Paragraphs>26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219</cp:revision>
  <cp:lastPrinted>2016-01-15T21:54:08Z</cp:lastPrinted>
  <dcterms:created xsi:type="dcterms:W3CDTF">2002-08-21T12:11:08Z</dcterms:created>
  <dcterms:modified xsi:type="dcterms:W3CDTF">2022-05-05T01:03:25Z</dcterms:modified>
  <cp:category>Shooting</cp:category>
</cp:coreProperties>
</file>

<file path=docProps/thumbnail.jpeg>
</file>